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156466-C067-4BEB-9FE5-65529D63EDA4}" type="datetimeFigureOut">
              <a:rPr lang="en-US" smtClean="0"/>
              <a:t>6/10/2014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83D048-9E82-4E90-A081-92466E8AB555}" type="slidenum">
              <a:rPr lang="en-US" smtClean="0"/>
              <a:t>‹#›</a:t>
            </a:fld>
            <a:endParaRPr lang="en-US"/>
          </a:p>
        </p:txBody>
      </p:sp>
    </p:spTree>
    <p:extLst>
      <p:ext uri="{BB962C8B-B14F-4D97-AF65-F5344CB8AC3E}">
        <p14:creationId xmlns:p14="http://schemas.microsoft.com/office/powerpoint/2010/main" val="354562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156466-C067-4BEB-9FE5-65529D63EDA4}" type="datetimeFigureOut">
              <a:rPr lang="en-US" smtClean="0"/>
              <a:t>6/10/2014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83D048-9E82-4E90-A081-92466E8AB555}" type="slidenum">
              <a:rPr lang="en-US" smtClean="0"/>
              <a:t>‹#›</a:t>
            </a:fld>
            <a:endParaRPr lang="en-US"/>
          </a:p>
        </p:txBody>
      </p:sp>
    </p:spTree>
    <p:extLst>
      <p:ext uri="{BB962C8B-B14F-4D97-AF65-F5344CB8AC3E}">
        <p14:creationId xmlns:p14="http://schemas.microsoft.com/office/powerpoint/2010/main" val="1236638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156466-C067-4BEB-9FE5-65529D63EDA4}" type="datetimeFigureOut">
              <a:rPr lang="en-US" smtClean="0"/>
              <a:t>6/10/2014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83D048-9E82-4E90-A081-92466E8AB555}" type="slidenum">
              <a:rPr lang="en-US" smtClean="0"/>
              <a:t>‹#›</a:t>
            </a:fld>
            <a:endParaRPr lang="en-US"/>
          </a:p>
        </p:txBody>
      </p:sp>
    </p:spTree>
    <p:extLst>
      <p:ext uri="{BB962C8B-B14F-4D97-AF65-F5344CB8AC3E}">
        <p14:creationId xmlns:p14="http://schemas.microsoft.com/office/powerpoint/2010/main" val="345886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156466-C067-4BEB-9FE5-65529D63EDA4}" type="datetimeFigureOut">
              <a:rPr lang="en-US" smtClean="0"/>
              <a:t>6/10/2014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83D048-9E82-4E90-A081-92466E8AB555}" type="slidenum">
              <a:rPr lang="en-US" smtClean="0"/>
              <a:t>‹#›</a:t>
            </a:fld>
            <a:endParaRPr lang="en-US"/>
          </a:p>
        </p:txBody>
      </p:sp>
    </p:spTree>
    <p:extLst>
      <p:ext uri="{BB962C8B-B14F-4D97-AF65-F5344CB8AC3E}">
        <p14:creationId xmlns:p14="http://schemas.microsoft.com/office/powerpoint/2010/main" val="1479776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156466-C067-4BEB-9FE5-65529D63EDA4}" type="datetimeFigureOut">
              <a:rPr lang="en-US" smtClean="0"/>
              <a:t>6/10/2014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83D048-9E82-4E90-A081-92466E8AB555}" type="slidenum">
              <a:rPr lang="en-US" smtClean="0"/>
              <a:t>‹#›</a:t>
            </a:fld>
            <a:endParaRPr lang="en-US"/>
          </a:p>
        </p:txBody>
      </p:sp>
    </p:spTree>
    <p:extLst>
      <p:ext uri="{BB962C8B-B14F-4D97-AF65-F5344CB8AC3E}">
        <p14:creationId xmlns:p14="http://schemas.microsoft.com/office/powerpoint/2010/main" val="2773028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156466-C067-4BEB-9FE5-65529D63EDA4}" type="datetimeFigureOut">
              <a:rPr lang="en-US" smtClean="0"/>
              <a:t>6/10/2014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83D048-9E82-4E90-A081-92466E8AB555}" type="slidenum">
              <a:rPr lang="en-US" smtClean="0"/>
              <a:t>‹#›</a:t>
            </a:fld>
            <a:endParaRPr lang="en-US"/>
          </a:p>
        </p:txBody>
      </p:sp>
    </p:spTree>
    <p:extLst>
      <p:ext uri="{BB962C8B-B14F-4D97-AF65-F5344CB8AC3E}">
        <p14:creationId xmlns:p14="http://schemas.microsoft.com/office/powerpoint/2010/main" val="1808414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156466-C067-4BEB-9FE5-65529D63EDA4}" type="datetimeFigureOut">
              <a:rPr lang="en-US" smtClean="0"/>
              <a:t>6/10/2014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83D048-9E82-4E90-A081-92466E8AB555}" type="slidenum">
              <a:rPr lang="en-US" smtClean="0"/>
              <a:t>‹#›</a:t>
            </a:fld>
            <a:endParaRPr lang="en-US"/>
          </a:p>
        </p:txBody>
      </p:sp>
    </p:spTree>
    <p:extLst>
      <p:ext uri="{BB962C8B-B14F-4D97-AF65-F5344CB8AC3E}">
        <p14:creationId xmlns:p14="http://schemas.microsoft.com/office/powerpoint/2010/main" val="2604022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156466-C067-4BEB-9FE5-65529D63EDA4}" type="datetimeFigureOut">
              <a:rPr lang="en-US" smtClean="0"/>
              <a:t>6/10/2014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83D048-9E82-4E90-A081-92466E8AB555}" type="slidenum">
              <a:rPr lang="en-US" smtClean="0"/>
              <a:t>‹#›</a:t>
            </a:fld>
            <a:endParaRPr lang="en-US"/>
          </a:p>
        </p:txBody>
      </p:sp>
    </p:spTree>
    <p:extLst>
      <p:ext uri="{BB962C8B-B14F-4D97-AF65-F5344CB8AC3E}">
        <p14:creationId xmlns:p14="http://schemas.microsoft.com/office/powerpoint/2010/main" val="3715312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156466-C067-4BEB-9FE5-65529D63EDA4}" type="datetimeFigureOut">
              <a:rPr lang="en-US" smtClean="0"/>
              <a:t>6/10/2014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83D048-9E82-4E90-A081-92466E8AB555}" type="slidenum">
              <a:rPr lang="en-US" smtClean="0"/>
              <a:t>‹#›</a:t>
            </a:fld>
            <a:endParaRPr lang="en-US"/>
          </a:p>
        </p:txBody>
      </p:sp>
    </p:spTree>
    <p:extLst>
      <p:ext uri="{BB962C8B-B14F-4D97-AF65-F5344CB8AC3E}">
        <p14:creationId xmlns:p14="http://schemas.microsoft.com/office/powerpoint/2010/main" val="1716920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156466-C067-4BEB-9FE5-65529D63EDA4}" type="datetimeFigureOut">
              <a:rPr lang="en-US" smtClean="0"/>
              <a:t>6/10/2014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83D048-9E82-4E90-A081-92466E8AB555}" type="slidenum">
              <a:rPr lang="en-US" smtClean="0"/>
              <a:t>‹#›</a:t>
            </a:fld>
            <a:endParaRPr lang="en-US"/>
          </a:p>
        </p:txBody>
      </p:sp>
    </p:spTree>
    <p:extLst>
      <p:ext uri="{BB962C8B-B14F-4D97-AF65-F5344CB8AC3E}">
        <p14:creationId xmlns:p14="http://schemas.microsoft.com/office/powerpoint/2010/main" val="2150975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156466-C067-4BEB-9FE5-65529D63EDA4}" type="datetimeFigureOut">
              <a:rPr lang="en-US" smtClean="0"/>
              <a:t>6/10/2014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83D048-9E82-4E90-A081-92466E8AB555}" type="slidenum">
              <a:rPr lang="en-US" smtClean="0"/>
              <a:t>‹#›</a:t>
            </a:fld>
            <a:endParaRPr lang="en-US"/>
          </a:p>
        </p:txBody>
      </p:sp>
    </p:spTree>
    <p:extLst>
      <p:ext uri="{BB962C8B-B14F-4D97-AF65-F5344CB8AC3E}">
        <p14:creationId xmlns:p14="http://schemas.microsoft.com/office/powerpoint/2010/main" val="31494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156466-C067-4BEB-9FE5-65529D63EDA4}" type="datetimeFigureOut">
              <a:rPr lang="en-US" smtClean="0"/>
              <a:t>6/10/2014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83D048-9E82-4E90-A081-92466E8AB555}" type="slidenum">
              <a:rPr lang="en-US" smtClean="0"/>
              <a:t>‹#›</a:t>
            </a:fld>
            <a:endParaRPr lang="en-US"/>
          </a:p>
        </p:txBody>
      </p:sp>
    </p:spTree>
    <p:extLst>
      <p:ext uri="{BB962C8B-B14F-4D97-AF65-F5344CB8AC3E}">
        <p14:creationId xmlns:p14="http://schemas.microsoft.com/office/powerpoint/2010/main" val="2792618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Getting Input in Python</a:t>
            </a:r>
            <a:endParaRPr lang="en-US" dirty="0"/>
          </a:p>
        </p:txBody>
      </p:sp>
      <p:sp>
        <p:nvSpPr>
          <p:cNvPr id="3" name="Subtitle 2"/>
          <p:cNvSpPr>
            <a:spLocks noGrp="1"/>
          </p:cNvSpPr>
          <p:nvPr>
            <p:ph type="subTitle" idx="1"/>
          </p:nvPr>
        </p:nvSpPr>
        <p:spPr/>
        <p:txBody>
          <a:bodyPr/>
          <a:lstStyle/>
          <a:p>
            <a:r>
              <a:rPr lang="en-US" dirty="0" smtClean="0"/>
              <a:t>Assumes assignment statement, typecasts</a:t>
            </a:r>
            <a:endParaRPr lang="en-US" dirty="0"/>
          </a:p>
        </p:txBody>
      </p:sp>
    </p:spTree>
    <p:extLst>
      <p:ext uri="{BB962C8B-B14F-4D97-AF65-F5344CB8AC3E}">
        <p14:creationId xmlns:p14="http://schemas.microsoft.com/office/powerpoint/2010/main" val="3242610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 in Python</a:t>
            </a:r>
            <a:endParaRPr lang="en-US" dirty="0"/>
          </a:p>
        </p:txBody>
      </p:sp>
      <p:sp>
        <p:nvSpPr>
          <p:cNvPr id="3" name="Content Placeholder 2"/>
          <p:cNvSpPr>
            <a:spLocks noGrp="1"/>
          </p:cNvSpPr>
          <p:nvPr>
            <p:ph idx="1"/>
          </p:nvPr>
        </p:nvSpPr>
        <p:spPr/>
        <p:txBody>
          <a:bodyPr/>
          <a:lstStyle/>
          <a:p>
            <a:r>
              <a:rPr lang="en-US" dirty="0" smtClean="0"/>
              <a:t>Most programs need some input from the outside world, i.e. the user</a:t>
            </a:r>
          </a:p>
          <a:p>
            <a:r>
              <a:rPr lang="en-US" dirty="0" smtClean="0"/>
              <a:t>The most common input device is the keyboard</a:t>
            </a:r>
          </a:p>
          <a:p>
            <a:r>
              <a:rPr lang="en-US" dirty="0" smtClean="0"/>
              <a:t>To get the user’s input into the program, you use the input function built into Python</a:t>
            </a:r>
          </a:p>
          <a:p>
            <a:pPr marL="0" indent="0">
              <a:buNone/>
            </a:pPr>
            <a:endParaRPr lang="en-US" dirty="0" smtClean="0"/>
          </a:p>
        </p:txBody>
      </p:sp>
    </p:spTree>
    <p:extLst>
      <p:ext uri="{BB962C8B-B14F-4D97-AF65-F5344CB8AC3E}">
        <p14:creationId xmlns:p14="http://schemas.microsoft.com/office/powerpoint/2010/main" val="26134326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ask about any </a:t>
            </a:r>
            <a:r>
              <a:rPr lang="en-US" dirty="0" err="1" smtClean="0"/>
              <a:t>builtin</a:t>
            </a:r>
            <a:r>
              <a:rPr lang="en-US" dirty="0" smtClean="0"/>
              <a:t> function?</a:t>
            </a:r>
            <a:endParaRPr lang="en-US" dirty="0"/>
          </a:p>
        </p:txBody>
      </p:sp>
      <p:sp>
        <p:nvSpPr>
          <p:cNvPr id="3" name="Content Placeholder 2"/>
          <p:cNvSpPr>
            <a:spLocks noGrp="1"/>
          </p:cNvSpPr>
          <p:nvPr>
            <p:ph idx="1"/>
          </p:nvPr>
        </p:nvSpPr>
        <p:spPr/>
        <p:txBody>
          <a:bodyPr/>
          <a:lstStyle/>
          <a:p>
            <a:r>
              <a:rPr lang="en-US" dirty="0" smtClean="0"/>
              <a:t>How many arguments does it have?  What type are the arguments?</a:t>
            </a:r>
          </a:p>
          <a:p>
            <a:r>
              <a:rPr lang="en-US" dirty="0" smtClean="0"/>
              <a:t>What does the function do? (the semantics)</a:t>
            </a:r>
          </a:p>
          <a:p>
            <a:r>
              <a:rPr lang="en-US" dirty="0" smtClean="0"/>
              <a:t>What type does the function return?  (if it returns anything!)</a:t>
            </a:r>
          </a:p>
          <a:p>
            <a:endParaRPr lang="en-US" dirty="0"/>
          </a:p>
        </p:txBody>
      </p:sp>
    </p:spTree>
    <p:extLst>
      <p:ext uri="{BB962C8B-B14F-4D97-AF65-F5344CB8AC3E}">
        <p14:creationId xmlns:p14="http://schemas.microsoft.com/office/powerpoint/2010/main" val="3589501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input function</a:t>
            </a:r>
            <a:endParaRPr lang="en-US" dirty="0"/>
          </a:p>
        </p:txBody>
      </p:sp>
      <p:sp>
        <p:nvSpPr>
          <p:cNvPr id="3" name="Content Placeholder 2"/>
          <p:cNvSpPr>
            <a:spLocks noGrp="1"/>
          </p:cNvSpPr>
          <p:nvPr>
            <p:ph idx="1"/>
          </p:nvPr>
        </p:nvSpPr>
        <p:spPr/>
        <p:txBody>
          <a:bodyPr/>
          <a:lstStyle/>
          <a:p>
            <a:r>
              <a:rPr lang="en-US" dirty="0" smtClean="0"/>
              <a:t>The input function has one argument, which must be a string.  This string is displayed as a “prompt” to the user.</a:t>
            </a:r>
          </a:p>
          <a:p>
            <a:r>
              <a:rPr lang="en-US" dirty="0" smtClean="0"/>
              <a:t>The argument can also be empty, that is, nothing between the parentheses.  Then nothing is displayed as a prompt.</a:t>
            </a:r>
          </a:p>
          <a:p>
            <a:r>
              <a:rPr lang="en-US" dirty="0" smtClean="0"/>
              <a:t>The input function pauses the running of the program, displays the prompt if there is one, shows a blinking cursor, and waits for the user to press the Enter key.</a:t>
            </a:r>
          </a:p>
          <a:p>
            <a:r>
              <a:rPr lang="en-US" dirty="0" smtClean="0"/>
              <a:t>When the Enter key is pressed, whatever the user typed at the keyboard is returned as the result of the function.  The user can press just the Enter key, in which case the empty string is returned.</a:t>
            </a:r>
            <a:endParaRPr lang="en-US" dirty="0"/>
          </a:p>
        </p:txBody>
      </p:sp>
    </p:spTree>
    <p:extLst>
      <p:ext uri="{BB962C8B-B14F-4D97-AF65-F5344CB8AC3E}">
        <p14:creationId xmlns:p14="http://schemas.microsoft.com/office/powerpoint/2010/main" val="39584352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the input function</a:t>
            </a:r>
            <a:endParaRPr lang="en-US" dirty="0"/>
          </a:p>
        </p:txBody>
      </p:sp>
      <p:sp>
        <p:nvSpPr>
          <p:cNvPr id="3" name="Content Placeholder 2"/>
          <p:cNvSpPr>
            <a:spLocks noGrp="1"/>
          </p:cNvSpPr>
          <p:nvPr>
            <p:ph idx="1"/>
          </p:nvPr>
        </p:nvSpPr>
        <p:spPr/>
        <p:txBody>
          <a:bodyPr/>
          <a:lstStyle/>
          <a:p>
            <a:r>
              <a:rPr lang="en-US" dirty="0" smtClean="0"/>
              <a:t>Since the function returns a value (a string), it must be called as part of a statement</a:t>
            </a:r>
          </a:p>
          <a:p>
            <a:r>
              <a:rPr lang="en-US" dirty="0" smtClean="0"/>
              <a:t>Typical calls</a:t>
            </a:r>
          </a:p>
          <a:p>
            <a:pPr lvl="1"/>
            <a:r>
              <a:rPr lang="en-US" dirty="0" smtClean="0"/>
              <a:t>Answer = input(“What’s your name? “)</a:t>
            </a:r>
          </a:p>
          <a:p>
            <a:pPr lvl="1"/>
            <a:r>
              <a:rPr lang="en-US" dirty="0" smtClean="0"/>
              <a:t>size = </a:t>
            </a:r>
            <a:r>
              <a:rPr lang="en-US" dirty="0" err="1" smtClean="0"/>
              <a:t>int</a:t>
            </a:r>
            <a:r>
              <a:rPr lang="en-US" dirty="0" smtClean="0"/>
              <a:t>(input(“How many points? “))</a:t>
            </a:r>
          </a:p>
          <a:p>
            <a:pPr lvl="1"/>
            <a:r>
              <a:rPr lang="en-US" dirty="0" smtClean="0"/>
              <a:t>temperature = float(input(“What’s the current temperature? “))</a:t>
            </a:r>
          </a:p>
          <a:p>
            <a:r>
              <a:rPr lang="en-US" dirty="0" smtClean="0"/>
              <a:t>Don’t forget the variable name and assignment operator to the left!</a:t>
            </a:r>
          </a:p>
          <a:p>
            <a:r>
              <a:rPr lang="en-US" dirty="0" smtClean="0"/>
              <a:t>Note the typecasts – they are necessary if you are going to use the user’s input as a number</a:t>
            </a:r>
          </a:p>
        </p:txBody>
      </p:sp>
    </p:spTree>
    <p:extLst>
      <p:ext uri="{BB962C8B-B14F-4D97-AF65-F5344CB8AC3E}">
        <p14:creationId xmlns:p14="http://schemas.microsoft.com/office/powerpoint/2010/main" val="3744736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306</Words>
  <Application>Microsoft Office PowerPoint</Application>
  <PresentationFormat>Widescreen</PresentationFormat>
  <Paragraphs>23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Getting Input in Python</vt:lpstr>
      <vt:lpstr>Input in Python</vt:lpstr>
      <vt:lpstr>What to ask about any builtin function?</vt:lpstr>
      <vt:lpstr>The input function</vt:lpstr>
      <vt:lpstr>Using the input function</vt:lpstr>
    </vt:vector>
  </TitlesOfParts>
  <Company>University of Kentucky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Input in Python</dc:title>
  <dc:creator>Distance Learning Programs</dc:creator>
  <cp:lastModifiedBy>Distance Learning Programs</cp:lastModifiedBy>
  <cp:revision>7</cp:revision>
  <dcterms:created xsi:type="dcterms:W3CDTF">2014-06-10T16:33:14Z</dcterms:created>
  <dcterms:modified xsi:type="dcterms:W3CDTF">2014-06-10T17:08:41Z</dcterms:modified>
</cp:coreProperties>
</file>